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4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«Лови ошибку»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ФИО спикер</a:t>
            </a:r>
            <a:b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Блинова Виктория Сергеевна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Должность, место работы, городской округ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классов, МБОУ школа «</a:t>
            </a:r>
            <a:r>
              <a:rPr lang="ru-RU" sz="1800" b="1" i="1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КвантУм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», Одинцовский </a:t>
            </a:r>
            <a:r>
              <a:rPr lang="ru-RU" sz="1800" b="1" i="1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г.о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5CA7E3-4A43-4145-866C-58FF955F8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408" y="2846659"/>
            <a:ext cx="4601592" cy="3237300"/>
          </a:xfrm>
          <a:prstGeom prst="rect">
            <a:avLst/>
          </a:prstGeom>
        </p:spPr>
      </p:pic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i="1" dirty="0"/>
              <a:t>Краткое описание опыта</a:t>
            </a:r>
            <a:endParaRPr sz="3700" b="1" i="1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благоприятную обстановку, в которой учащиеся будут не только исправлять ошибки, но и анализировать их, находить причины возникновения и предлагать возможные пути их решения.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520700">
              <a:spcBef>
                <a:spcPts val="0"/>
              </a:spcBef>
              <a:buSzPts val="2800"/>
              <a:buFontTx/>
              <a:buChar char="-"/>
            </a:pP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отработка вычислительных навыков (сложение,                                             вычитание в пределах       100);</a:t>
            </a:r>
          </a:p>
          <a:p>
            <a:pPr marL="520700">
              <a:spcBef>
                <a:spcPts val="0"/>
              </a:spcBef>
              <a:buSzPts val="2800"/>
              <a:buFontTx/>
              <a:buChar char="-"/>
            </a:pP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тренировка в сравнении чисел и выражений;</a:t>
            </a:r>
          </a:p>
          <a:p>
            <a:pPr marL="520700">
              <a:spcBef>
                <a:spcPts val="0"/>
              </a:spcBef>
              <a:buSzPts val="2800"/>
              <a:buFontTx/>
              <a:buChar char="-"/>
            </a:pP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внимания и наблюдательности;</a:t>
            </a:r>
          </a:p>
          <a:p>
            <a:pPr marL="520700">
              <a:spcBef>
                <a:spcPts val="0"/>
              </a:spcBef>
              <a:buSzPts val="2800"/>
              <a:buFontTx/>
              <a:buChar char="-"/>
            </a:pP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аккуратности и ответственности при </a:t>
            </a:r>
          </a:p>
          <a:p>
            <a:pPr marL="520700">
              <a:spcBef>
                <a:spcPts val="0"/>
              </a:spcBef>
              <a:buSzPts val="2800"/>
              <a:buFontTx/>
              <a:buChar char="-"/>
            </a:pP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выполнении заданий.</a:t>
            </a:r>
          </a:p>
          <a:p>
            <a:pPr marL="520700">
              <a:spcBef>
                <a:spcPts val="0"/>
              </a:spcBef>
              <a:buSzPts val="2800"/>
              <a:buFontTx/>
              <a:buChar char="-"/>
            </a:pPr>
            <a:endParaRPr lang="ru-RU" b="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4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i="1" dirty="0"/>
              <a:t>Теоретическое описание приема</a:t>
            </a:r>
            <a:endParaRPr sz="3700" b="1" i="1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u="sng" dirty="0"/>
              <a:t>Приём «Лови ошибку» </a:t>
            </a:r>
            <a:r>
              <a:rPr lang="ru-RU" dirty="0"/>
              <a:t>заключается в том, что учитель намеренно допускает одну или несколько ошибок в примерах, задачах, преобразованиях единиц измерения или сравнениях. Ученики должны обнаружить эти ошибки, исправить их и объяснить, в чём заключалась неточность.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u="sng" dirty="0"/>
              <a:t>Приём можно использовать на любом этапе урока:</a:t>
            </a:r>
            <a:endParaRPr lang="ru-RU" i="1" dirty="0"/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в начале — для актуализации знаний;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в середине — для закрепления и повторения материала;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на этапе рефлексии — для подведения итогов.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8FCAB1-C947-4D3E-AE58-AFB4C1E15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2984" y="2735201"/>
            <a:ext cx="4589016" cy="3441762"/>
          </a:xfrm>
          <a:prstGeom prst="rect">
            <a:avLst/>
          </a:prstGeom>
        </p:spPr>
      </p:pic>
      <p:sp>
        <p:nvSpPr>
          <p:cNvPr id="112" name="Google Shape;112;p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b="1" i="1" dirty="0"/>
              <a:t>Практическая значимость</a:t>
            </a:r>
            <a:endParaRPr b="1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endParaRPr sz="2177" i="1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id="{330F8C45-9594-4C29-AE5A-231A1910B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u="sng" dirty="0"/>
              <a:t>Тема урока: </a:t>
            </a:r>
            <a:r>
              <a:rPr lang="ru-RU" dirty="0"/>
              <a:t> п</a:t>
            </a:r>
            <a:r>
              <a:rPr lang="ru-RU" sz="2400" dirty="0"/>
              <a:t>равила сложения и вычитания чисел в пределах 20 с переходом через десяток.</a:t>
            </a:r>
          </a:p>
          <a:p>
            <a:r>
              <a:rPr lang="ru-RU" sz="2400" b="1" u="sng" dirty="0"/>
              <a:t>Класс</a:t>
            </a:r>
            <a:r>
              <a:rPr lang="ru-RU" sz="2400" dirty="0"/>
              <a:t>: 2 </a:t>
            </a:r>
          </a:p>
          <a:p>
            <a:r>
              <a:rPr lang="ru-RU" sz="2400" b="1" u="sng" dirty="0"/>
              <a:t>Предмет</a:t>
            </a:r>
            <a:r>
              <a:rPr lang="ru-RU" sz="2400" dirty="0"/>
              <a:t>: Математика </a:t>
            </a:r>
          </a:p>
          <a:p>
            <a:r>
              <a:rPr lang="ru-RU" sz="2400" b="1" u="sng" dirty="0"/>
              <a:t>Этап урока </a:t>
            </a:r>
            <a:r>
              <a:rPr lang="ru-RU" sz="2400" dirty="0"/>
              <a:t>: Закрепление изученного материала </a:t>
            </a:r>
          </a:p>
          <a:p>
            <a:r>
              <a:rPr lang="ru-RU" sz="2400" b="1" u="sng" dirty="0"/>
              <a:t>Вариант применения: </a:t>
            </a:r>
          </a:p>
          <a:p>
            <a:r>
              <a:rPr lang="ru-RU" sz="2400" dirty="0"/>
              <a:t>1. Найди и исправь ошибки в вычислениях:</a:t>
            </a:r>
          </a:p>
          <a:p>
            <a:r>
              <a:rPr lang="ru-RU" sz="2400" dirty="0"/>
              <a:t>7+8=14 (правильно: 7+8=15)</a:t>
            </a:r>
          </a:p>
          <a:p>
            <a:r>
              <a:rPr lang="ru-RU" sz="2400" dirty="0"/>
              <a:t>15−6=10 (правильно: 15−6=9)</a:t>
            </a:r>
          </a:p>
          <a:p>
            <a:r>
              <a:rPr lang="ru-RU" sz="2400" dirty="0"/>
              <a:t>9+5=13 (правильно: 9+5=14)</a:t>
            </a:r>
          </a:p>
          <a:p>
            <a:r>
              <a:rPr lang="ru-RU" sz="2400" dirty="0"/>
              <a:t>20−7=12 (правильно: 20−7=13)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706623" y="306279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i="1" dirty="0"/>
              <a:t>Применение приема на уроке</a:t>
            </a:r>
            <a:endParaRPr b="1" i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012C8E6-F4FF-4589-B0B6-F1B043A09245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4381" r="14381"/>
          <a:stretch>
            <a:fillRect/>
          </a:stretch>
        </p:blipFill>
        <p:spPr>
          <a:xfrm>
            <a:off x="5183188" y="987425"/>
            <a:ext cx="6172200" cy="4873625"/>
          </a:xfrm>
          <a:prstGeom prst="rect">
            <a:avLst/>
          </a:prstGeom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42044" y="1819922"/>
            <a:ext cx="4629982" cy="4412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1. Найди и исправь ошибки в вычислениях: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7+8=14 (правильно: 7+8=15)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15−6=10 (правильно: 15−6=9)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9+5=13 (правильно: 9+5=14)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20−7=12 (правильно: 20−7=13)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 -Заранее надо подготовить  карточки  с заданиями, где есть 1–4 ошибки.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 -Объяснить детям: «В этих примерах есть ошибки. Ваша задача — найти их, исправить и объяснить, в чём была ошибка».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-Формы работы: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Индивидуальная: каждый ученик получает карточку и самостоятельно ищет ошибки.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-После выполнения заданий провести разбор: попросить учеников озвучить найденные ошибки и объяснить правильные решения.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- Спросить: «Что было сложно? Какие ошибки чаще всего встречались? Как избежать таких ошибок в будущем?»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612559"/>
            <a:ext cx="9177055" cy="6107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5100" i="1" dirty="0"/>
              <a:t>Выводы</a:t>
            </a: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3200" i="1" dirty="0"/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200" b="0" i="1" u="sng" dirty="0"/>
              <a:t>Приём помогает:</a:t>
            </a:r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3200" b="0" dirty="0"/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3200" b="0" dirty="0"/>
              <a:t>закрепить вычислительные навыки (сложение, вычитание в пределах 20);</a:t>
            </a:r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ru-RU" sz="3200" b="0" dirty="0"/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3200" b="0" dirty="0"/>
              <a:t>развить внимание и наблюдательность;</a:t>
            </a:r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ru-RU" sz="3200" b="0" dirty="0"/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3200" b="0" dirty="0"/>
              <a:t>сформировать навык самоконтроля — проверять свои и чужие решения;</a:t>
            </a:r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ru-RU" sz="3200" b="0" dirty="0"/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3200" b="0" dirty="0"/>
              <a:t>научить анализировать и объяснять ошибки;</a:t>
            </a:r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ru-RU" sz="3200" b="0" dirty="0"/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3200" b="0" dirty="0"/>
              <a:t>повысить интерес к математике через игровую форму;</a:t>
            </a:r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ru-RU" sz="3200" b="0" dirty="0"/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3200" b="0" dirty="0"/>
              <a:t>выявить пробелы в знаниях у учеников;</a:t>
            </a:r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ru-RU" sz="3200" b="0" dirty="0"/>
          </a:p>
          <a:p>
            <a:pPr lvl="0" indent="-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3200" b="0" dirty="0"/>
              <a:t>снизить страх перед ошибками — дети понимают, что их можно найти и исправить.</a:t>
            </a:r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3200" b="0" dirty="0"/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200" i="1" u="sng" dirty="0"/>
              <a:t>Итог:</a:t>
            </a:r>
            <a:r>
              <a:rPr lang="ru-RU" sz="3200" b="0" dirty="0"/>
              <a:t> «Лови ошибку» делает обучение активным, помогает лучше усвоить материал и развивает важные учебные навыки.</a:t>
            </a:r>
            <a:endParaRPr sz="3200" b="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494</Words>
  <Application>Microsoft Office PowerPoint</Application>
  <PresentationFormat>Широкоэкранный</PresentationFormat>
  <Paragraphs>67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Блинова Виктория Сергеевна</cp:lastModifiedBy>
  <cp:revision>4</cp:revision>
  <dcterms:created xsi:type="dcterms:W3CDTF">2024-01-14T08:39:34Z</dcterms:created>
  <dcterms:modified xsi:type="dcterms:W3CDTF">2026-03-31T15:30:28Z</dcterms:modified>
</cp:coreProperties>
</file>